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8" r:id="rId3"/>
    <p:sldId id="260" r:id="rId4"/>
    <p:sldId id="274" r:id="rId5"/>
    <p:sldId id="263" r:id="rId6"/>
    <p:sldId id="264" r:id="rId7"/>
    <p:sldId id="269" r:id="rId8"/>
    <p:sldId id="262" r:id="rId9"/>
    <p:sldId id="266" r:id="rId10"/>
    <p:sldId id="265" r:id="rId11"/>
    <p:sldId id="272" r:id="rId12"/>
    <p:sldId id="261" r:id="rId13"/>
    <p:sldId id="271" r:id="rId14"/>
    <p:sldId id="270" r:id="rId15"/>
    <p:sldId id="275" r:id="rId16"/>
    <p:sldId id="276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1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35A8D2-4F96-4251-98FE-04CE57D59AEF}" type="doc">
      <dgm:prSet loTypeId="urn:microsoft.com/office/officeart/2005/8/layout/gear1" loCatId="process" qsTypeId="urn:microsoft.com/office/officeart/2005/8/quickstyle/simple1" qsCatId="simple" csTypeId="urn:microsoft.com/office/officeart/2005/8/colors/colorful3" csCatId="colorful" phldr="1"/>
      <dgm:spPr/>
    </dgm:pt>
    <dgm:pt modelId="{B8CA634A-B3EF-448F-A69E-5BB556EBF7C1}">
      <dgm:prSet phldrT="[Текст]"/>
      <dgm:spPr/>
      <dgm:t>
        <a:bodyPr/>
        <a:lstStyle/>
        <a:p>
          <a:r>
            <a:rPr lang="ru-RU" dirty="0" smtClean="0"/>
            <a:t>Новые цели и требования</a:t>
          </a:r>
          <a:endParaRPr lang="ru-RU" dirty="0"/>
        </a:p>
      </dgm:t>
    </dgm:pt>
    <dgm:pt modelId="{A45E1AA8-392F-4701-8485-DFC10BFD3881}" type="parTrans" cxnId="{E1871E26-3AA1-453A-A350-8F7D1181CA9D}">
      <dgm:prSet/>
      <dgm:spPr/>
      <dgm:t>
        <a:bodyPr/>
        <a:lstStyle/>
        <a:p>
          <a:endParaRPr lang="ru-RU"/>
        </a:p>
      </dgm:t>
    </dgm:pt>
    <dgm:pt modelId="{DF8A64C9-B5B8-4832-93E7-8C43A67E0E54}" type="sibTrans" cxnId="{E1871E26-3AA1-453A-A350-8F7D1181CA9D}">
      <dgm:prSet/>
      <dgm:spPr/>
      <dgm:t>
        <a:bodyPr/>
        <a:lstStyle/>
        <a:p>
          <a:endParaRPr lang="ru-RU"/>
        </a:p>
      </dgm:t>
    </dgm:pt>
    <dgm:pt modelId="{DDBD1A14-FCD1-4BAB-8BC3-2339B74F229B}">
      <dgm:prSet phldrT="[Текст]"/>
      <dgm:spPr/>
      <dgm:t>
        <a:bodyPr/>
        <a:lstStyle/>
        <a:p>
          <a:r>
            <a:rPr lang="ru-RU" dirty="0" smtClean="0"/>
            <a:t>Новые студенты</a:t>
          </a:r>
          <a:endParaRPr lang="ru-RU" dirty="0"/>
        </a:p>
      </dgm:t>
    </dgm:pt>
    <dgm:pt modelId="{7C663411-0101-45CA-AA06-2CFCC4868281}" type="parTrans" cxnId="{1DAE88FC-DA55-4D45-ADB0-EEC7DBF63A9A}">
      <dgm:prSet/>
      <dgm:spPr/>
      <dgm:t>
        <a:bodyPr/>
        <a:lstStyle/>
        <a:p>
          <a:endParaRPr lang="ru-RU"/>
        </a:p>
      </dgm:t>
    </dgm:pt>
    <dgm:pt modelId="{8C2EEB7B-F814-4B20-AA85-18EBF21B45CF}" type="sibTrans" cxnId="{1DAE88FC-DA55-4D45-ADB0-EEC7DBF63A9A}">
      <dgm:prSet/>
      <dgm:spPr/>
      <dgm:t>
        <a:bodyPr/>
        <a:lstStyle/>
        <a:p>
          <a:endParaRPr lang="ru-RU"/>
        </a:p>
      </dgm:t>
    </dgm:pt>
    <dgm:pt modelId="{B63913B1-21A9-46D0-8006-8609E4C32BAE}">
      <dgm:prSet phldrT="[Текст]"/>
      <dgm:spPr/>
      <dgm:t>
        <a:bodyPr/>
        <a:lstStyle/>
        <a:p>
          <a:r>
            <a:rPr lang="ru-RU" dirty="0" smtClean="0"/>
            <a:t>Новые реалии</a:t>
          </a:r>
          <a:endParaRPr lang="ru-RU" dirty="0"/>
        </a:p>
      </dgm:t>
    </dgm:pt>
    <dgm:pt modelId="{DB8A6034-032A-44C5-A6DB-00E1C1FE50EB}" type="parTrans" cxnId="{2014EE82-64EF-4891-8208-E4051B21B238}">
      <dgm:prSet/>
      <dgm:spPr/>
      <dgm:t>
        <a:bodyPr/>
        <a:lstStyle/>
        <a:p>
          <a:endParaRPr lang="ru-RU"/>
        </a:p>
      </dgm:t>
    </dgm:pt>
    <dgm:pt modelId="{71871BFE-EB36-451A-B49F-D9383E785E03}" type="sibTrans" cxnId="{2014EE82-64EF-4891-8208-E4051B21B238}">
      <dgm:prSet/>
      <dgm:spPr/>
      <dgm:t>
        <a:bodyPr/>
        <a:lstStyle/>
        <a:p>
          <a:endParaRPr lang="ru-RU"/>
        </a:p>
      </dgm:t>
    </dgm:pt>
    <dgm:pt modelId="{EFC1CC71-438B-4820-B92F-D91702B3251B}" type="pres">
      <dgm:prSet presAssocID="{BE35A8D2-4F96-4251-98FE-04CE57D59AEF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C8DEDB2B-3B95-4077-84B9-36345B549957}" type="pres">
      <dgm:prSet presAssocID="{B8CA634A-B3EF-448F-A69E-5BB556EBF7C1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A9274F-D90A-4D21-82E7-94205E2EB097}" type="pres">
      <dgm:prSet presAssocID="{B8CA634A-B3EF-448F-A69E-5BB556EBF7C1}" presName="gear1srcNode" presStyleLbl="node1" presStyleIdx="0" presStyleCnt="3"/>
      <dgm:spPr/>
    </dgm:pt>
    <dgm:pt modelId="{BCE5B9E0-ECE1-4ECE-9E82-3B0D382F8924}" type="pres">
      <dgm:prSet presAssocID="{B8CA634A-B3EF-448F-A69E-5BB556EBF7C1}" presName="gear1dstNode" presStyleLbl="node1" presStyleIdx="0" presStyleCnt="3"/>
      <dgm:spPr/>
    </dgm:pt>
    <dgm:pt modelId="{64C4F9E7-0F75-42E7-9880-69602D8A1A53}" type="pres">
      <dgm:prSet presAssocID="{DDBD1A14-FCD1-4BAB-8BC3-2339B74F229B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72442E-C8D4-4C34-AE71-78924E4AF460}" type="pres">
      <dgm:prSet presAssocID="{DDBD1A14-FCD1-4BAB-8BC3-2339B74F229B}" presName="gear2srcNode" presStyleLbl="node1" presStyleIdx="1" presStyleCnt="3"/>
      <dgm:spPr/>
    </dgm:pt>
    <dgm:pt modelId="{648FF184-2EC9-410D-8E28-B5FAB1ABBFD6}" type="pres">
      <dgm:prSet presAssocID="{DDBD1A14-FCD1-4BAB-8BC3-2339B74F229B}" presName="gear2dstNode" presStyleLbl="node1" presStyleIdx="1" presStyleCnt="3"/>
      <dgm:spPr/>
    </dgm:pt>
    <dgm:pt modelId="{DE4BDC31-7127-48DD-99C8-AC82ADD86BD1}" type="pres">
      <dgm:prSet presAssocID="{B63913B1-21A9-46D0-8006-8609E4C32BAE}" presName="gear3" presStyleLbl="node1" presStyleIdx="2" presStyleCnt="3"/>
      <dgm:spPr/>
      <dgm:t>
        <a:bodyPr/>
        <a:lstStyle/>
        <a:p>
          <a:endParaRPr lang="ru-RU"/>
        </a:p>
      </dgm:t>
    </dgm:pt>
    <dgm:pt modelId="{7ADDD4B8-3692-4B0C-B6D6-8F000E4F134D}" type="pres">
      <dgm:prSet presAssocID="{B63913B1-21A9-46D0-8006-8609E4C32BAE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96D7B6-8418-4DCD-8CB4-C9B398CB3DE5}" type="pres">
      <dgm:prSet presAssocID="{B63913B1-21A9-46D0-8006-8609E4C32BAE}" presName="gear3srcNode" presStyleLbl="node1" presStyleIdx="2" presStyleCnt="3"/>
      <dgm:spPr/>
    </dgm:pt>
    <dgm:pt modelId="{EB9C9CDB-9E14-472E-8DB6-BB763DEBECD0}" type="pres">
      <dgm:prSet presAssocID="{B63913B1-21A9-46D0-8006-8609E4C32BAE}" presName="gear3dstNode" presStyleLbl="node1" presStyleIdx="2" presStyleCnt="3"/>
      <dgm:spPr/>
    </dgm:pt>
    <dgm:pt modelId="{7CBA74BD-1A8A-47A6-9075-DCA8309F94A5}" type="pres">
      <dgm:prSet presAssocID="{DF8A64C9-B5B8-4832-93E7-8C43A67E0E54}" presName="connector1" presStyleLbl="sibTrans2D1" presStyleIdx="0" presStyleCnt="3"/>
      <dgm:spPr/>
    </dgm:pt>
    <dgm:pt modelId="{8A217DF5-6D65-4B21-B53D-D5A94E1125A3}" type="pres">
      <dgm:prSet presAssocID="{8C2EEB7B-F814-4B20-AA85-18EBF21B45CF}" presName="connector2" presStyleLbl="sibTrans2D1" presStyleIdx="1" presStyleCnt="3"/>
      <dgm:spPr/>
    </dgm:pt>
    <dgm:pt modelId="{4CB64B03-5914-4A6E-9B1D-3CC802873A90}" type="pres">
      <dgm:prSet presAssocID="{71871BFE-EB36-451A-B49F-D9383E785E03}" presName="connector3" presStyleLbl="sibTrans2D1" presStyleIdx="2" presStyleCnt="3"/>
      <dgm:spPr/>
    </dgm:pt>
  </dgm:ptLst>
  <dgm:cxnLst>
    <dgm:cxn modelId="{83F0323D-6BA9-4F13-93AD-1B24874DAD2C}" type="presOf" srcId="{71871BFE-EB36-451A-B49F-D9383E785E03}" destId="{4CB64B03-5914-4A6E-9B1D-3CC802873A90}" srcOrd="0" destOrd="0" presId="urn:microsoft.com/office/officeart/2005/8/layout/gear1"/>
    <dgm:cxn modelId="{68F65FAA-70B3-4204-9CC1-4E429F81FF24}" type="presOf" srcId="{B63913B1-21A9-46D0-8006-8609E4C32BAE}" destId="{DE4BDC31-7127-48DD-99C8-AC82ADD86BD1}" srcOrd="0" destOrd="0" presId="urn:microsoft.com/office/officeart/2005/8/layout/gear1"/>
    <dgm:cxn modelId="{EF2196C0-2EFB-4C0D-A0DC-DEA83BAB5D7F}" type="presOf" srcId="{B8CA634A-B3EF-448F-A69E-5BB556EBF7C1}" destId="{2BA9274F-D90A-4D21-82E7-94205E2EB097}" srcOrd="1" destOrd="0" presId="urn:microsoft.com/office/officeart/2005/8/layout/gear1"/>
    <dgm:cxn modelId="{A71F8AF6-BF73-4BD7-A8B3-32848009D0E1}" type="presOf" srcId="{DDBD1A14-FCD1-4BAB-8BC3-2339B74F229B}" destId="{6672442E-C8D4-4C34-AE71-78924E4AF460}" srcOrd="1" destOrd="0" presId="urn:microsoft.com/office/officeart/2005/8/layout/gear1"/>
    <dgm:cxn modelId="{605DC5EC-380F-4BEC-8BB4-B3396AA10703}" type="presOf" srcId="{B63913B1-21A9-46D0-8006-8609E4C32BAE}" destId="{EB9C9CDB-9E14-472E-8DB6-BB763DEBECD0}" srcOrd="3" destOrd="0" presId="urn:microsoft.com/office/officeart/2005/8/layout/gear1"/>
    <dgm:cxn modelId="{E1871E26-3AA1-453A-A350-8F7D1181CA9D}" srcId="{BE35A8D2-4F96-4251-98FE-04CE57D59AEF}" destId="{B8CA634A-B3EF-448F-A69E-5BB556EBF7C1}" srcOrd="0" destOrd="0" parTransId="{A45E1AA8-392F-4701-8485-DFC10BFD3881}" sibTransId="{DF8A64C9-B5B8-4832-93E7-8C43A67E0E54}"/>
    <dgm:cxn modelId="{17E3AD6B-469E-4515-B8C8-D5E59BC2F7F4}" type="presOf" srcId="{B63913B1-21A9-46D0-8006-8609E4C32BAE}" destId="{7ADDD4B8-3692-4B0C-B6D6-8F000E4F134D}" srcOrd="1" destOrd="0" presId="urn:microsoft.com/office/officeart/2005/8/layout/gear1"/>
    <dgm:cxn modelId="{83AD4751-CFBB-4D06-8599-82181947D6CF}" type="presOf" srcId="{DDBD1A14-FCD1-4BAB-8BC3-2339B74F229B}" destId="{648FF184-2EC9-410D-8E28-B5FAB1ABBFD6}" srcOrd="2" destOrd="0" presId="urn:microsoft.com/office/officeart/2005/8/layout/gear1"/>
    <dgm:cxn modelId="{1DAE88FC-DA55-4D45-ADB0-EEC7DBF63A9A}" srcId="{BE35A8D2-4F96-4251-98FE-04CE57D59AEF}" destId="{DDBD1A14-FCD1-4BAB-8BC3-2339B74F229B}" srcOrd="1" destOrd="0" parTransId="{7C663411-0101-45CA-AA06-2CFCC4868281}" sibTransId="{8C2EEB7B-F814-4B20-AA85-18EBF21B45CF}"/>
    <dgm:cxn modelId="{24529108-19F6-4450-9766-2610F12600DB}" type="presOf" srcId="{8C2EEB7B-F814-4B20-AA85-18EBF21B45CF}" destId="{8A217DF5-6D65-4B21-B53D-D5A94E1125A3}" srcOrd="0" destOrd="0" presId="urn:microsoft.com/office/officeart/2005/8/layout/gear1"/>
    <dgm:cxn modelId="{904E1B08-AC6B-4F87-808A-966860EA6FF5}" type="presOf" srcId="{B63913B1-21A9-46D0-8006-8609E4C32BAE}" destId="{3996D7B6-8418-4DCD-8CB4-C9B398CB3DE5}" srcOrd="2" destOrd="0" presId="urn:microsoft.com/office/officeart/2005/8/layout/gear1"/>
    <dgm:cxn modelId="{0B0D5769-6F3E-4DE5-BA38-9B114789BBCC}" type="presOf" srcId="{DDBD1A14-FCD1-4BAB-8BC3-2339B74F229B}" destId="{64C4F9E7-0F75-42E7-9880-69602D8A1A53}" srcOrd="0" destOrd="0" presId="urn:microsoft.com/office/officeart/2005/8/layout/gear1"/>
    <dgm:cxn modelId="{B4868853-4EBB-4863-A567-5C123C418824}" type="presOf" srcId="{B8CA634A-B3EF-448F-A69E-5BB556EBF7C1}" destId="{C8DEDB2B-3B95-4077-84B9-36345B549957}" srcOrd="0" destOrd="0" presId="urn:microsoft.com/office/officeart/2005/8/layout/gear1"/>
    <dgm:cxn modelId="{4C57EB9C-8D41-4383-A5B3-D92D9038A303}" type="presOf" srcId="{B8CA634A-B3EF-448F-A69E-5BB556EBF7C1}" destId="{BCE5B9E0-ECE1-4ECE-9E82-3B0D382F8924}" srcOrd="2" destOrd="0" presId="urn:microsoft.com/office/officeart/2005/8/layout/gear1"/>
    <dgm:cxn modelId="{D61E2F56-950C-49E1-A3F0-7ADE8AB84A99}" type="presOf" srcId="{DF8A64C9-B5B8-4832-93E7-8C43A67E0E54}" destId="{7CBA74BD-1A8A-47A6-9075-DCA8309F94A5}" srcOrd="0" destOrd="0" presId="urn:microsoft.com/office/officeart/2005/8/layout/gear1"/>
    <dgm:cxn modelId="{2014EE82-64EF-4891-8208-E4051B21B238}" srcId="{BE35A8D2-4F96-4251-98FE-04CE57D59AEF}" destId="{B63913B1-21A9-46D0-8006-8609E4C32BAE}" srcOrd="2" destOrd="0" parTransId="{DB8A6034-032A-44C5-A6DB-00E1C1FE50EB}" sibTransId="{71871BFE-EB36-451A-B49F-D9383E785E03}"/>
    <dgm:cxn modelId="{C3CA0570-5829-4441-8462-624B8A28EF50}" type="presOf" srcId="{BE35A8D2-4F96-4251-98FE-04CE57D59AEF}" destId="{EFC1CC71-438B-4820-B92F-D91702B3251B}" srcOrd="0" destOrd="0" presId="urn:microsoft.com/office/officeart/2005/8/layout/gear1"/>
    <dgm:cxn modelId="{603100BB-7310-4C6A-A04D-D912C906DFE6}" type="presParOf" srcId="{EFC1CC71-438B-4820-B92F-D91702B3251B}" destId="{C8DEDB2B-3B95-4077-84B9-36345B549957}" srcOrd="0" destOrd="0" presId="urn:microsoft.com/office/officeart/2005/8/layout/gear1"/>
    <dgm:cxn modelId="{78CA9AAA-2A61-4BF9-84AD-6D6D61A4C6FE}" type="presParOf" srcId="{EFC1CC71-438B-4820-B92F-D91702B3251B}" destId="{2BA9274F-D90A-4D21-82E7-94205E2EB097}" srcOrd="1" destOrd="0" presId="urn:microsoft.com/office/officeart/2005/8/layout/gear1"/>
    <dgm:cxn modelId="{BDCF301A-C789-4A27-8BEC-2D07330E7290}" type="presParOf" srcId="{EFC1CC71-438B-4820-B92F-D91702B3251B}" destId="{BCE5B9E0-ECE1-4ECE-9E82-3B0D382F8924}" srcOrd="2" destOrd="0" presId="urn:microsoft.com/office/officeart/2005/8/layout/gear1"/>
    <dgm:cxn modelId="{4BD7700A-1E06-4DBF-83DB-5319578033FC}" type="presParOf" srcId="{EFC1CC71-438B-4820-B92F-D91702B3251B}" destId="{64C4F9E7-0F75-42E7-9880-69602D8A1A53}" srcOrd="3" destOrd="0" presId="urn:microsoft.com/office/officeart/2005/8/layout/gear1"/>
    <dgm:cxn modelId="{1500FCED-8221-402E-9277-16D8D39DA70F}" type="presParOf" srcId="{EFC1CC71-438B-4820-B92F-D91702B3251B}" destId="{6672442E-C8D4-4C34-AE71-78924E4AF460}" srcOrd="4" destOrd="0" presId="urn:microsoft.com/office/officeart/2005/8/layout/gear1"/>
    <dgm:cxn modelId="{EF3BD7D0-D26D-4194-88B1-852A126A063A}" type="presParOf" srcId="{EFC1CC71-438B-4820-B92F-D91702B3251B}" destId="{648FF184-2EC9-410D-8E28-B5FAB1ABBFD6}" srcOrd="5" destOrd="0" presId="urn:microsoft.com/office/officeart/2005/8/layout/gear1"/>
    <dgm:cxn modelId="{128A4801-52E3-4658-9F6A-26975B4B9707}" type="presParOf" srcId="{EFC1CC71-438B-4820-B92F-D91702B3251B}" destId="{DE4BDC31-7127-48DD-99C8-AC82ADD86BD1}" srcOrd="6" destOrd="0" presId="urn:microsoft.com/office/officeart/2005/8/layout/gear1"/>
    <dgm:cxn modelId="{197F2F27-DE8E-4B1C-8A23-1C62D369C7C7}" type="presParOf" srcId="{EFC1CC71-438B-4820-B92F-D91702B3251B}" destId="{7ADDD4B8-3692-4B0C-B6D6-8F000E4F134D}" srcOrd="7" destOrd="0" presId="urn:microsoft.com/office/officeart/2005/8/layout/gear1"/>
    <dgm:cxn modelId="{041D22DF-6C9A-4765-A3E4-C92680A032DB}" type="presParOf" srcId="{EFC1CC71-438B-4820-B92F-D91702B3251B}" destId="{3996D7B6-8418-4DCD-8CB4-C9B398CB3DE5}" srcOrd="8" destOrd="0" presId="urn:microsoft.com/office/officeart/2005/8/layout/gear1"/>
    <dgm:cxn modelId="{AFAEF461-26C4-4549-BE7D-0788CA6AA3E8}" type="presParOf" srcId="{EFC1CC71-438B-4820-B92F-D91702B3251B}" destId="{EB9C9CDB-9E14-472E-8DB6-BB763DEBECD0}" srcOrd="9" destOrd="0" presId="urn:microsoft.com/office/officeart/2005/8/layout/gear1"/>
    <dgm:cxn modelId="{76700741-D48F-4827-8CFA-1012E58D6786}" type="presParOf" srcId="{EFC1CC71-438B-4820-B92F-D91702B3251B}" destId="{7CBA74BD-1A8A-47A6-9075-DCA8309F94A5}" srcOrd="10" destOrd="0" presId="urn:microsoft.com/office/officeart/2005/8/layout/gear1"/>
    <dgm:cxn modelId="{C84E1365-57F3-4AEE-A8B6-1092C0ADE4D9}" type="presParOf" srcId="{EFC1CC71-438B-4820-B92F-D91702B3251B}" destId="{8A217DF5-6D65-4B21-B53D-D5A94E1125A3}" srcOrd="11" destOrd="0" presId="urn:microsoft.com/office/officeart/2005/8/layout/gear1"/>
    <dgm:cxn modelId="{D8757D6C-F3B4-4AB3-92C4-5081C53735AE}" type="presParOf" srcId="{EFC1CC71-438B-4820-B92F-D91702B3251B}" destId="{4CB64B03-5914-4A6E-9B1D-3CC802873A90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DEDB2B-3B95-4077-84B9-36345B549957}">
      <dsp:nvSpPr>
        <dsp:cNvPr id="0" name=""/>
        <dsp:cNvSpPr/>
      </dsp:nvSpPr>
      <dsp:spPr>
        <a:xfrm>
          <a:off x="3546322" y="2477463"/>
          <a:ext cx="3028011" cy="3028011"/>
        </a:xfrm>
        <a:prstGeom prst="gear9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Новые цели и требования</a:t>
          </a:r>
          <a:endParaRPr lang="ru-RU" sz="1900" kern="1200" dirty="0"/>
        </a:p>
      </dsp:txBody>
      <dsp:txXfrm>
        <a:off x="4155087" y="3186760"/>
        <a:ext cx="1810481" cy="1556460"/>
      </dsp:txXfrm>
    </dsp:sp>
    <dsp:sp modelId="{64C4F9E7-0F75-42E7-9880-69602D8A1A53}">
      <dsp:nvSpPr>
        <dsp:cNvPr id="0" name=""/>
        <dsp:cNvSpPr/>
      </dsp:nvSpPr>
      <dsp:spPr>
        <a:xfrm>
          <a:off x="1784570" y="1761752"/>
          <a:ext cx="2202190" cy="2202190"/>
        </a:xfrm>
        <a:prstGeom prst="gear6">
          <a:avLst/>
        </a:prstGeom>
        <a:solidFill>
          <a:schemeClr val="accent3">
            <a:hueOff val="2319329"/>
            <a:satOff val="1564"/>
            <a:lumOff val="3529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Новые студенты</a:t>
          </a:r>
          <a:endParaRPr lang="ru-RU" sz="1900" kern="1200" dirty="0"/>
        </a:p>
      </dsp:txBody>
      <dsp:txXfrm>
        <a:off x="2338978" y="2319511"/>
        <a:ext cx="1093374" cy="1086672"/>
      </dsp:txXfrm>
    </dsp:sp>
    <dsp:sp modelId="{DE4BDC31-7127-48DD-99C8-AC82ADD86BD1}">
      <dsp:nvSpPr>
        <dsp:cNvPr id="0" name=""/>
        <dsp:cNvSpPr/>
      </dsp:nvSpPr>
      <dsp:spPr>
        <a:xfrm rot="20700000">
          <a:off x="3018021" y="242465"/>
          <a:ext cx="2157696" cy="2157696"/>
        </a:xfrm>
        <a:prstGeom prst="gear6">
          <a:avLst/>
        </a:prstGeom>
        <a:solidFill>
          <a:schemeClr val="accent3">
            <a:hueOff val="4638658"/>
            <a:satOff val="3128"/>
            <a:lumOff val="7058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Новые реалии</a:t>
          </a:r>
          <a:endParaRPr lang="ru-RU" sz="1900" kern="1200" dirty="0"/>
        </a:p>
      </dsp:txBody>
      <dsp:txXfrm rot="-20700000">
        <a:off x="3491267" y="715711"/>
        <a:ext cx="1211204" cy="1211204"/>
      </dsp:txXfrm>
    </dsp:sp>
    <dsp:sp modelId="{7CBA74BD-1A8A-47A6-9075-DCA8309F94A5}">
      <dsp:nvSpPr>
        <dsp:cNvPr id="0" name=""/>
        <dsp:cNvSpPr/>
      </dsp:nvSpPr>
      <dsp:spPr>
        <a:xfrm>
          <a:off x="3328147" y="2012157"/>
          <a:ext cx="3875854" cy="3875854"/>
        </a:xfrm>
        <a:prstGeom prst="circularArrow">
          <a:avLst>
            <a:gd name="adj1" fmla="val 4687"/>
            <a:gd name="adj2" fmla="val 299029"/>
            <a:gd name="adj3" fmla="val 2540580"/>
            <a:gd name="adj4" fmla="val 15809652"/>
            <a:gd name="adj5" fmla="val 5469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217DF5-6D65-4B21-B53D-D5A94E1125A3}">
      <dsp:nvSpPr>
        <dsp:cNvPr id="0" name=""/>
        <dsp:cNvSpPr/>
      </dsp:nvSpPr>
      <dsp:spPr>
        <a:xfrm>
          <a:off x="1394566" y="1268863"/>
          <a:ext cx="2816050" cy="2816050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3">
            <a:hueOff val="2319329"/>
            <a:satOff val="1564"/>
            <a:lumOff val="352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B64B03-5914-4A6E-9B1D-3CC802873A90}">
      <dsp:nvSpPr>
        <dsp:cNvPr id="0" name=""/>
        <dsp:cNvSpPr/>
      </dsp:nvSpPr>
      <dsp:spPr>
        <a:xfrm>
          <a:off x="2518923" y="-235778"/>
          <a:ext cx="3036269" cy="3036269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3">
            <a:hueOff val="4638658"/>
            <a:satOff val="3128"/>
            <a:lumOff val="705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F7615-13E0-4537-B0FE-51167EE14F67}" type="datetimeFigureOut">
              <a:rPr lang="ru-RU" smtClean="0"/>
              <a:t>16.11.2017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F99D2-8AD3-4218-B35B-A4A0A3B1D8AA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F7615-13E0-4537-B0FE-51167EE14F67}" type="datetimeFigureOut">
              <a:rPr lang="ru-RU" smtClean="0"/>
              <a:t>16.11.2017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F99D2-8AD3-4218-B35B-A4A0A3B1D8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F7615-13E0-4537-B0FE-51167EE14F67}" type="datetimeFigureOut">
              <a:rPr lang="ru-RU" smtClean="0"/>
              <a:t>16.11.2017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F99D2-8AD3-4218-B35B-A4A0A3B1D8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F7615-13E0-4537-B0FE-51167EE14F67}" type="datetimeFigureOut">
              <a:rPr lang="ru-RU" smtClean="0"/>
              <a:t>16.11.2017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F99D2-8AD3-4218-B35B-A4A0A3B1D8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F7615-13E0-4537-B0FE-51167EE14F67}" type="datetimeFigureOut">
              <a:rPr lang="ru-RU" smtClean="0"/>
              <a:t>16.11.2017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F99D2-8AD3-4218-B35B-A4A0A3B1D8AA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F7615-13E0-4537-B0FE-51167EE14F67}" type="datetimeFigureOut">
              <a:rPr lang="ru-RU" smtClean="0"/>
              <a:t>16.11.2017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F99D2-8AD3-4218-B35B-A4A0A3B1D8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F7615-13E0-4537-B0FE-51167EE14F67}" type="datetimeFigureOut">
              <a:rPr lang="ru-RU" smtClean="0"/>
              <a:t>16.11.2017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F99D2-8AD3-4218-B35B-A4A0A3B1D8AA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F7615-13E0-4537-B0FE-51167EE14F67}" type="datetimeFigureOut">
              <a:rPr lang="ru-RU" smtClean="0"/>
              <a:t>16.11.2017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F99D2-8AD3-4218-B35B-A4A0A3B1D8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F7615-13E0-4537-B0FE-51167EE14F67}" type="datetimeFigureOut">
              <a:rPr lang="ru-RU" smtClean="0"/>
              <a:t>16.11.2017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F99D2-8AD3-4218-B35B-A4A0A3B1D8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F7615-13E0-4537-B0FE-51167EE14F67}" type="datetimeFigureOut">
              <a:rPr lang="ru-RU" smtClean="0"/>
              <a:t>16.11.2017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F99D2-8AD3-4218-B35B-A4A0A3B1D8AA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F7615-13E0-4537-B0FE-51167EE14F67}" type="datetimeFigureOut">
              <a:rPr lang="ru-RU" smtClean="0"/>
              <a:t>16.11.2017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F99D2-8AD3-4218-B35B-A4A0A3B1D8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4FF7615-13E0-4537-B0FE-51167EE14F67}" type="datetimeFigureOut">
              <a:rPr lang="ru-RU" smtClean="0"/>
              <a:t>16.11.2017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A06F99D2-8AD3-4218-B35B-A4A0A3B1D8A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412776"/>
            <a:ext cx="7772400" cy="2162671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Опыт создания </a:t>
            </a:r>
            <a:br>
              <a:rPr lang="ru-RU" dirty="0" smtClean="0"/>
            </a:br>
            <a:r>
              <a:rPr lang="ru-RU" dirty="0" smtClean="0"/>
              <a:t>учебных материалов </a:t>
            </a:r>
            <a:br>
              <a:rPr lang="ru-RU" dirty="0" smtClean="0"/>
            </a:br>
            <a:r>
              <a:rPr lang="ru-RU" dirty="0" smtClean="0"/>
              <a:t>модульного типа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653136"/>
            <a:ext cx="6400800" cy="985664"/>
          </a:xfrm>
        </p:spPr>
        <p:txBody>
          <a:bodyPr>
            <a:normAutofit/>
          </a:bodyPr>
          <a:lstStyle/>
          <a:p>
            <a:r>
              <a:rPr lang="ru-RU" dirty="0" err="1" smtClean="0"/>
              <a:t>Шафикова</a:t>
            </a:r>
            <a:r>
              <a:rPr lang="ru-RU" dirty="0" smtClean="0"/>
              <a:t> И.Р.</a:t>
            </a:r>
          </a:p>
          <a:p>
            <a:r>
              <a:rPr lang="ru-RU" dirty="0"/>
              <a:t>к</a:t>
            </a:r>
            <a:r>
              <a:rPr lang="ru-RU" dirty="0" smtClean="0"/>
              <a:t>афедра Л3</a:t>
            </a:r>
          </a:p>
        </p:txBody>
      </p:sp>
    </p:spTree>
    <p:extLst>
      <p:ext uri="{BB962C8B-B14F-4D97-AF65-F5344CB8AC3E}">
        <p14:creationId xmlns:p14="http://schemas.microsoft.com/office/powerpoint/2010/main" val="377762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23528" y="476672"/>
            <a:ext cx="9073008" cy="9906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Обновленное грамматическое содержание</a:t>
            </a:r>
            <a:endParaRPr lang="ru-RU" dirty="0"/>
          </a:p>
        </p:txBody>
      </p:sp>
      <p:graphicFrame>
        <p:nvGraphicFramePr>
          <p:cNvPr id="11" name="Объект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6554027"/>
              </p:ext>
            </p:extLst>
          </p:nvPr>
        </p:nvGraphicFramePr>
        <p:xfrm>
          <a:off x="457200" y="1600200"/>
          <a:ext cx="8229600" cy="4463629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306488"/>
                <a:gridCol w="3384376"/>
                <a:gridCol w="3538736"/>
              </a:tblGrid>
              <a:tr h="47504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Было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Стало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85667">
                <a:tc>
                  <a:txBody>
                    <a:bodyPr/>
                    <a:lstStyle/>
                    <a:p>
                      <a:r>
                        <a:rPr lang="en-US" dirty="0" smtClean="0"/>
                        <a:t>Module</a:t>
                      </a:r>
                      <a:r>
                        <a:rPr lang="en-US" baseline="0" dirty="0" smtClean="0"/>
                        <a:t> 7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Participle</a:t>
                      </a:r>
                      <a:r>
                        <a:rPr lang="en-US" sz="2400" baseline="0" dirty="0" smtClean="0"/>
                        <a:t> 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-ING form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585667">
                <a:tc>
                  <a:txBody>
                    <a:bodyPr/>
                    <a:lstStyle/>
                    <a:p>
                      <a:r>
                        <a:rPr lang="en-US" dirty="0" smtClean="0"/>
                        <a:t>Module 8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/>
                        <a:t>Gerund</a:t>
                      </a:r>
                      <a:endParaRPr lang="ru-RU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Infinitive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585667">
                <a:tc>
                  <a:txBody>
                    <a:bodyPr/>
                    <a:lstStyle/>
                    <a:p>
                      <a:r>
                        <a:rPr lang="en-US" dirty="0" smtClean="0"/>
                        <a:t>Module 9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Conditionals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Complex object/</a:t>
                      </a:r>
                      <a:r>
                        <a:rPr lang="en-US" sz="2400" baseline="0" dirty="0" smtClean="0"/>
                        <a:t> subject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585667">
                <a:tc>
                  <a:txBody>
                    <a:bodyPr/>
                    <a:lstStyle/>
                    <a:p>
                      <a:r>
                        <a:rPr lang="en-US" dirty="0" smtClean="0"/>
                        <a:t>Module 10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Infinitive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Conditionals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585667">
                <a:tc>
                  <a:txBody>
                    <a:bodyPr/>
                    <a:lstStyle/>
                    <a:p>
                      <a:r>
                        <a:rPr lang="en-US" dirty="0" smtClean="0"/>
                        <a:t>Module 11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Complex object/ subject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Subjunctive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585667">
                <a:tc>
                  <a:txBody>
                    <a:bodyPr/>
                    <a:lstStyle/>
                    <a:p>
                      <a:r>
                        <a:rPr lang="en-US" dirty="0" smtClean="0"/>
                        <a:t>Module 12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Subjunctive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Revision</a:t>
                      </a:r>
                      <a:r>
                        <a:rPr lang="en-US" sz="2400" baseline="0" dirty="0" smtClean="0"/>
                        <a:t> and consolidation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3601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685800" y="2204864"/>
            <a:ext cx="7772400" cy="1470025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Грамматика в контексте.</a:t>
            </a:r>
            <a:br>
              <a:rPr lang="ru-RU" dirty="0" smtClean="0"/>
            </a:br>
            <a:r>
              <a:rPr lang="ru-RU" dirty="0" smtClean="0"/>
              <a:t>Грамматика для коммуникации.</a:t>
            </a:r>
            <a:endParaRPr lang="ru-RU" dirty="0"/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683568" y="4005064"/>
            <a:ext cx="6400800" cy="1752600"/>
          </a:xfrm>
        </p:spPr>
        <p:txBody>
          <a:bodyPr/>
          <a:lstStyle/>
          <a:p>
            <a:r>
              <a:rPr lang="ru-RU" dirty="0" smtClean="0"/>
              <a:t>Обновление формы и содержания грамматического наполнения модулей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9648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Грамматика в контексте.  </a:t>
            </a:r>
            <a:br>
              <a:rPr lang="ru-RU" dirty="0" smtClean="0"/>
            </a:br>
            <a:r>
              <a:rPr lang="en-US" dirty="0" smtClean="0"/>
              <a:t>Open-ended questions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132856"/>
            <a:ext cx="8229600" cy="3124944"/>
          </a:xfrm>
        </p:spPr>
        <p:txBody>
          <a:bodyPr/>
          <a:lstStyle/>
          <a:p>
            <a:pPr marL="0" lvl="0" indent="0">
              <a:buNone/>
            </a:pPr>
            <a:r>
              <a:rPr lang="en-US" b="1" dirty="0"/>
              <a:t>Answer the questions using the infinitive of </a:t>
            </a:r>
            <a:r>
              <a:rPr lang="en-US" b="1" dirty="0" smtClean="0"/>
              <a:t>purpose</a:t>
            </a:r>
            <a:endParaRPr lang="ru-RU" b="1" dirty="0" smtClean="0"/>
          </a:p>
          <a:p>
            <a:pPr marL="0" lvl="0" indent="0">
              <a:buNone/>
            </a:pPr>
            <a:endParaRPr lang="ru-RU" dirty="0"/>
          </a:p>
          <a:p>
            <a:pPr lvl="0"/>
            <a:r>
              <a:rPr lang="en-US" dirty="0"/>
              <a:t>What does a helicopter need to fly?</a:t>
            </a:r>
            <a:endParaRPr lang="ru-RU" dirty="0"/>
          </a:p>
          <a:p>
            <a:pPr lvl="0"/>
            <a:r>
              <a:rPr lang="en-US" dirty="0"/>
              <a:t>Can gliders get up into the air without help?</a:t>
            </a:r>
            <a:endParaRPr lang="ru-RU" dirty="0"/>
          </a:p>
          <a:p>
            <a:pPr lvl="0"/>
            <a:r>
              <a:rPr lang="en-US" dirty="0"/>
              <a:t>What do drones and helicopters have in common?</a:t>
            </a:r>
            <a:endParaRPr lang="ru-RU" dirty="0"/>
          </a:p>
          <a:p>
            <a:pPr lvl="0"/>
            <a:r>
              <a:rPr lang="en-US" dirty="0"/>
              <a:t>What is the operating principle of a jetpack?</a:t>
            </a:r>
            <a:endParaRPr lang="ru-RU" dirty="0"/>
          </a:p>
          <a:p>
            <a:pPr lvl="0"/>
            <a:r>
              <a:rPr lang="en-US" dirty="0"/>
              <a:t>How do you fly a kite?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6210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Грамматика для коммуникации </a:t>
            </a:r>
            <a:endParaRPr lang="ru-RU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" y="2347912"/>
            <a:ext cx="8020050" cy="338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4977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Грамматика в контексте</a:t>
            </a:r>
            <a:endParaRPr lang="ru-RU" sz="3600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7200" y="2661132"/>
            <a:ext cx="8229600" cy="2754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50" y="1171575"/>
            <a:ext cx="8420100" cy="451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2600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Грамматика в контексте</a:t>
            </a:r>
            <a:endParaRPr lang="ru-RU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556792"/>
            <a:ext cx="6473921" cy="46963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2940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0344" y="4850991"/>
            <a:ext cx="8352928" cy="1800200"/>
          </a:xfrm>
        </p:spPr>
        <p:txBody>
          <a:bodyPr/>
          <a:lstStyle/>
          <a:p>
            <a:r>
              <a:rPr lang="en-US" sz="2800" dirty="0"/>
              <a:t>Experience is a dim lamp, which only lights the one who bears it.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en-US" sz="1400" dirty="0" smtClean="0"/>
              <a:t>Louis-Ferdinand Celine</a:t>
            </a:r>
            <a:endParaRPr lang="ru-RU" sz="1400" dirty="0"/>
          </a:p>
        </p:txBody>
      </p:sp>
      <p:pic>
        <p:nvPicPr>
          <p:cNvPr id="9218" name="Picture 2" descr="Картинки по запросу person carrying ligh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0007"/>
            <a:ext cx="8244408" cy="4637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7977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3904666"/>
              </p:ext>
            </p:extLst>
          </p:nvPr>
        </p:nvGraphicFramePr>
        <p:xfrm>
          <a:off x="457200" y="620688"/>
          <a:ext cx="7643192" cy="5505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98726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Требования к новому курсу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374441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dirty="0" smtClean="0"/>
              <a:t>Современное содержание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Все речевые аспекты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Структура </a:t>
            </a:r>
            <a:r>
              <a:rPr lang="ru-RU" dirty="0"/>
              <a:t>и </a:t>
            </a:r>
            <a:r>
              <a:rPr lang="ru-RU" dirty="0" smtClean="0"/>
              <a:t>логика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ru-RU" dirty="0" smtClean="0"/>
              <a:t>Реалистичность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Fun and games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4809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Новые виды работы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2012032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Работа в маленьких группах</a:t>
            </a:r>
          </a:p>
          <a:p>
            <a:r>
              <a:rPr lang="ru-RU" dirty="0" smtClean="0"/>
              <a:t>Работа в парах</a:t>
            </a:r>
          </a:p>
          <a:p>
            <a:r>
              <a:rPr lang="ru-RU" dirty="0" smtClean="0"/>
              <a:t>Мозговой штурм</a:t>
            </a:r>
          </a:p>
          <a:p>
            <a:r>
              <a:rPr lang="ru-RU" dirty="0" smtClean="0"/>
              <a:t>Презентация</a:t>
            </a:r>
          </a:p>
          <a:p>
            <a:r>
              <a:rPr lang="ru-RU" dirty="0" smtClean="0"/>
              <a:t>Проектная работа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337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Работа в маленьких группах</a:t>
            </a:r>
            <a:endParaRPr lang="ru-R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5536" y="1844824"/>
            <a:ext cx="7884636" cy="3672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80459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Работа в маленьких группах</a:t>
            </a:r>
            <a:endParaRPr lang="ru-R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1484784"/>
            <a:ext cx="3253281" cy="15152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293" y="3212976"/>
            <a:ext cx="7734300" cy="341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066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Работа в парах</a:t>
            </a:r>
            <a:endParaRPr lang="ru-RU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6322" y="1556792"/>
            <a:ext cx="7631356" cy="4062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1759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Работа в парах</a:t>
            </a:r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4062" y="1484784"/>
            <a:ext cx="6026035" cy="2376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3573016"/>
            <a:ext cx="7092567" cy="2736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2607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9906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Обновленное грамматическое содержание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6855318"/>
              </p:ext>
            </p:extLst>
          </p:nvPr>
        </p:nvGraphicFramePr>
        <p:xfrm>
          <a:off x="395536" y="1656048"/>
          <a:ext cx="8352928" cy="479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5947"/>
                <a:gridCol w="6476981"/>
              </a:tblGrid>
              <a:tr h="647326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Учебник Орловской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Содержание 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2000">
                <a:tc>
                  <a:txBody>
                    <a:bodyPr/>
                    <a:lstStyle/>
                    <a:p>
                      <a:r>
                        <a:rPr lang="ru-RU" sz="2400" baseline="0" dirty="0" smtClean="0"/>
                        <a:t>Урок 7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Participle</a:t>
                      </a:r>
                      <a:r>
                        <a:rPr lang="en-US" sz="2400" baseline="0" dirty="0" smtClean="0"/>
                        <a:t> / </a:t>
                      </a:r>
                      <a:r>
                        <a:rPr lang="ru-RU" sz="2400" baseline="0" dirty="0" smtClean="0"/>
                        <a:t>причастие 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200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Урок</a:t>
                      </a:r>
                      <a:r>
                        <a:rPr lang="ru-RU" sz="2400" baseline="0" dirty="0" smtClean="0"/>
                        <a:t> </a:t>
                      </a:r>
                      <a:r>
                        <a:rPr lang="ru-RU" sz="2400" dirty="0" smtClean="0"/>
                        <a:t>8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Gerund/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ru-RU" sz="2400" baseline="0" dirty="0" smtClean="0"/>
                        <a:t>герундий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200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Урок 9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Conditionals/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ru-RU" sz="2400" baseline="0" dirty="0" smtClean="0"/>
                        <a:t>условные предложения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200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Урок 10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 smtClean="0"/>
                        <a:t>Infinitive/ </a:t>
                      </a:r>
                      <a:r>
                        <a:rPr lang="ru-RU" sz="2400" baseline="0" dirty="0" smtClean="0"/>
                        <a:t>и</a:t>
                      </a:r>
                      <a:r>
                        <a:rPr lang="ru-RU" sz="2400" dirty="0" smtClean="0"/>
                        <a:t>нфинитив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200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Урок 11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Infinitive</a:t>
                      </a:r>
                      <a:r>
                        <a:rPr lang="en-US" sz="2400" baseline="0" dirty="0" smtClean="0"/>
                        <a:t> clauses/ </a:t>
                      </a:r>
                      <a:r>
                        <a:rPr lang="ru-RU" sz="2400" baseline="0" dirty="0" smtClean="0"/>
                        <a:t>инфинитивные конструкции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200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Урок 12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Subjunctive mood/ </a:t>
                      </a:r>
                      <a:r>
                        <a:rPr lang="ru-RU" sz="2400" dirty="0" smtClean="0"/>
                        <a:t>сослагательное</a:t>
                      </a:r>
                      <a:r>
                        <a:rPr lang="ru-RU" sz="2400" baseline="0" dirty="0" smtClean="0"/>
                        <a:t> наклонение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Овал 5"/>
          <p:cNvSpPr/>
          <p:nvPr/>
        </p:nvSpPr>
        <p:spPr>
          <a:xfrm>
            <a:off x="2051720" y="2204864"/>
            <a:ext cx="3168352" cy="1296144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6300192" y="2591326"/>
            <a:ext cx="1944216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-ING form</a:t>
            </a:r>
            <a:endParaRPr lang="ru-RU" sz="2800" dirty="0"/>
          </a:p>
        </p:txBody>
      </p:sp>
      <p:sp>
        <p:nvSpPr>
          <p:cNvPr id="8" name="Стрелка вправо 7"/>
          <p:cNvSpPr/>
          <p:nvPr/>
        </p:nvSpPr>
        <p:spPr>
          <a:xfrm>
            <a:off x="5364088" y="2852936"/>
            <a:ext cx="792088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2935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Паркет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793</TotalTime>
  <Words>233</Words>
  <Application>Microsoft Office PowerPoint</Application>
  <PresentationFormat>Экран (4:3)</PresentationFormat>
  <Paragraphs>73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Ясность</vt:lpstr>
      <vt:lpstr>Опыт создания  учебных материалов  модульного типа</vt:lpstr>
      <vt:lpstr>Презентация PowerPoint</vt:lpstr>
      <vt:lpstr>Требования к новому курсу</vt:lpstr>
      <vt:lpstr>Новые виды работы</vt:lpstr>
      <vt:lpstr>Работа в маленьких группах</vt:lpstr>
      <vt:lpstr>Работа в маленьких группах</vt:lpstr>
      <vt:lpstr>Работа в парах</vt:lpstr>
      <vt:lpstr>Работа в парах</vt:lpstr>
      <vt:lpstr>Обновленное грамматическое содержание</vt:lpstr>
      <vt:lpstr>Обновленное грамматическое содержание</vt:lpstr>
      <vt:lpstr>Грамматика в контексте. Грамматика для коммуникации.</vt:lpstr>
      <vt:lpstr>Грамматика в контексте.   Open-ended questions</vt:lpstr>
      <vt:lpstr>Грамматика для коммуникации </vt:lpstr>
      <vt:lpstr>Грамматика в контексте</vt:lpstr>
      <vt:lpstr>Грамматика в контексте</vt:lpstr>
      <vt:lpstr>Experience is a dim lamp, which only lights the one who bears it.   Louis-Ferdinand Celine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Опыт создания  учебных материалов  для модульной системы</dc:title>
  <dc:creator>Admin</dc:creator>
  <cp:lastModifiedBy>Admin</cp:lastModifiedBy>
  <cp:revision>17</cp:revision>
  <dcterms:created xsi:type="dcterms:W3CDTF">2017-11-16T07:05:31Z</dcterms:created>
  <dcterms:modified xsi:type="dcterms:W3CDTF">2017-11-16T20:19:11Z</dcterms:modified>
</cp:coreProperties>
</file>